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42" d="100"/>
          <a:sy n="42" d="100"/>
        </p:scale>
        <p:origin x="2256" y="965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3E410-37D2-46B3-B672-9D13F7A70F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84C578-1FE2-40C5-8429-F53DA832D3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36FBB-317B-41BB-B727-8E3FAB979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0FED1-0C65-4B74-A174-24F26ED84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0D197-B040-454A-BEFB-E1AB35351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068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51A7E-53D2-4FAA-BB0D-74FE64C9D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520CB2-7774-491C-82B9-3EABC6A5D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B6D70-3B07-4C6C-BA0B-6B47B5BF4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DCA21-E70A-4F12-96BF-969C8EC77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B5F8C-8EA0-4D4D-832B-91AB77283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91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7AA132-B04A-4B05-BC09-A32B5E3E6E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692D91-94F9-4F71-9E1D-7A027001C3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AEE4F-54FC-4CAA-9532-1304FC3D6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C0D65-4CC7-42E1-B50A-C3D6CAEBC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34B63-81B5-4FF8-9C6C-71E40E3E0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31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AB23E-1186-4B26-9BB0-9DAA07182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18F99-9588-416D-921C-FA1548E2E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5A2A3-B72F-406C-948C-2862147A9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8BC779-2AD3-455F-9303-1E4F54F44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D5F6D-63B0-4AD1-81A1-3A9296349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53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529E7-AA20-4AF3-883E-C076F413E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C55E35-1999-4BDC-A958-0BF88CDA5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2D747-FD83-433E-8FA2-61FD217E0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EF907-D9E1-4864-9E7E-BFE0B87E3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2C417-E14D-43A5-B400-3A5370E40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79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0FB6E-7F4C-48B2-A1D6-D1D380675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8E620-2890-41C9-B0C7-C007DA5A16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A8100F-57B4-4327-8BF4-B78EA4BC0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A8B6AD-7CC5-4F12-A7DC-AE5965F0B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757B1-444B-4BC0-B762-099F7B4BB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6D27C-0138-4ED9-A717-08373410E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853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0B669-6FDE-46DD-BE8F-45FB83B2D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E9CAD-1BA5-4424-8644-4326E0F4D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897431-29E5-44B1-A01E-5160C62717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50A2CB-C8A1-4DFC-9393-33189B18B3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7B6BEB-3EF6-4D9B-8174-54E172D566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57D193-9960-414D-90E2-457B4F0DA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AF1847-EA6C-4C7D-B6FC-BFA747087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44CBB1-8156-41A5-B0B2-0872041BD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787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154B0-265C-4868-9848-8B6020E01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AA28CA-5669-4771-B7D6-5E18A1521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3FA593-EF53-48AD-8287-255ED7536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550CC6-D719-4408-A013-86DAF59A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190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EC3C4C-8E4A-4862-80EC-6984EC0B9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7346CD-4018-4DFF-B346-AC4528011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442C96-0D3A-4DF5-9F2C-4ADEF3C2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9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84EC1-E27D-45B4-9FA4-350BE11E8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B03A7-870B-4777-ABFB-F7FEB719A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E866AD-260C-44D9-9902-E879DE1682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E12C9F-51B2-497D-9EC8-41214F034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82465E-7B94-4CAF-AA44-AD41D3327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D84CDE-51EC-424E-B53A-09F1B183E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364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BF1D1-83FE-4EBE-828F-99B740815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E75270-D1AA-4528-9DD2-7911A726C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DA27A5-BDDA-4D39-910F-F46D1616E6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131FC9-5221-441D-B1F7-13B859935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FEEE8-89E0-4EF8-BF3A-14A5ADE4F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3FC4F3-80EA-4CB5-94BD-0F751C6C9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12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E1A834-BFC1-46AC-BB40-38DA31320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E39FEA-72CB-4842-A7B7-DE02DAB85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3ED1E-EEEC-42F1-9724-6987812A18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C1805F-4ECF-430D-AF6C-4DF1639EDA01}" type="datetimeFigureOut">
              <a:rPr lang="en-US" smtClean="0"/>
              <a:t>6/15/2020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B603A-0D17-460F-978B-3BC4B37D47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FE10C-5312-4462-8F65-5F0165ADC0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00A3D-A6F3-460B-8C6F-95891F2BD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20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9B4021E-3F98-4E0E-9A15-17A16D866C4B}"/>
              </a:ext>
            </a:extLst>
          </p:cNvPr>
          <p:cNvGrpSpPr/>
          <p:nvPr/>
        </p:nvGrpSpPr>
        <p:grpSpPr>
          <a:xfrm rot="227549">
            <a:off x="-1203999" y="-3653187"/>
            <a:ext cx="16466898" cy="14926374"/>
            <a:chOff x="563647" y="-2265256"/>
            <a:chExt cx="11940851" cy="11933830"/>
          </a:xfrm>
        </p:grpSpPr>
        <p:pic>
          <p:nvPicPr>
            <p:cNvPr id="7" name="Picture 6" descr="A tree in a forest&#10;&#10;Description automatically generated">
              <a:extLst>
                <a:ext uri="{FF2B5EF4-FFF2-40B4-BE49-F238E27FC236}">
                  <a16:creationId xmlns:a16="http://schemas.microsoft.com/office/drawing/2014/main" id="{83A9BFAF-5806-460B-BE7C-B27925891B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18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877" r="13167"/>
            <a:stretch/>
          </p:blipFill>
          <p:spPr>
            <a:xfrm rot="5066082">
              <a:off x="567158" y="-2268767"/>
              <a:ext cx="11933830" cy="11940851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5" name="Picture 4" descr="A picture containing grass, outdoor, laying, sitting&#10;&#10;Description automatically generated">
              <a:extLst>
                <a:ext uri="{FF2B5EF4-FFF2-40B4-BE49-F238E27FC236}">
                  <a16:creationId xmlns:a16="http://schemas.microsoft.com/office/drawing/2014/main" id="{16E9B265-E7BA-41A0-A061-6B883ECCAE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2667000" y="857250"/>
              <a:ext cx="6858000" cy="5143500"/>
            </a:xfrm>
            <a:prstGeom prst="rect">
              <a:avLst/>
            </a:prstGeom>
            <a:effectLst>
              <a:softEdge rad="127000"/>
            </a:effectLst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F563AD6-B5B3-44FA-907A-584FEEE77F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94122" y="5320145"/>
              <a:ext cx="1120782" cy="1418862"/>
            </a:xfrm>
            <a:prstGeom prst="rect">
              <a:avLst/>
            </a:prstGeom>
            <a:effectLst>
              <a:softEdge rad="127000"/>
            </a:effectLst>
          </p:spPr>
        </p:pic>
      </p:grpSp>
    </p:spTree>
    <p:extLst>
      <p:ext uri="{BB962C8B-B14F-4D97-AF65-F5344CB8AC3E}">
        <p14:creationId xmlns:p14="http://schemas.microsoft.com/office/powerpoint/2010/main" val="1576738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Evans</dc:creator>
  <cp:lastModifiedBy>Andrew Evans</cp:lastModifiedBy>
  <cp:revision>4</cp:revision>
  <dcterms:created xsi:type="dcterms:W3CDTF">2020-06-15T22:01:13Z</dcterms:created>
  <dcterms:modified xsi:type="dcterms:W3CDTF">2020-06-16T02:49:43Z</dcterms:modified>
</cp:coreProperties>
</file>

<file path=docProps/thumbnail.jpeg>
</file>